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00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53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77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02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57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2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65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13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38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50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41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DD79-F462-4467-B5C1-FCF7A87C6CC5}" type="datetimeFigureOut">
              <a:rPr lang="es-MX" smtClean="0"/>
              <a:t>20/04/2018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2173-DD81-4961-9488-DD1B12B908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60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0390"/>
            <a:ext cx="6984776" cy="67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971600" y="260648"/>
            <a:ext cx="71287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Campaña de Salud Reproductiva</a:t>
            </a:r>
            <a:r>
              <a:rPr lang="es-MX" dirty="0" smtClean="0">
                <a:solidFill>
                  <a:schemeClr val="tx1"/>
                </a:solidFill>
              </a:rPr>
              <a:t>                                </a:t>
            </a:r>
            <a:r>
              <a:rPr lang="es-MX" sz="2200" b="1" i="1" dirty="0" smtClean="0">
                <a:solidFill>
                  <a:schemeClr val="tx1"/>
                </a:solidFill>
              </a:rPr>
              <a:t>Del</a:t>
            </a:r>
            <a:r>
              <a:rPr lang="es-MX" b="1" i="1" dirty="0" smtClean="0">
                <a:solidFill>
                  <a:schemeClr val="tx1"/>
                </a:solidFill>
              </a:rPr>
              <a:t> </a:t>
            </a:r>
            <a:r>
              <a:rPr lang="es-MX" sz="2400" b="1" i="1" dirty="0" smtClean="0">
                <a:solidFill>
                  <a:schemeClr val="tx1"/>
                </a:solidFill>
              </a:rPr>
              <a:t>09 y 11 de mayo 2018</a:t>
            </a:r>
            <a:endParaRPr lang="es-MX" sz="2400" b="1" i="1" dirty="0"/>
          </a:p>
        </p:txBody>
      </p:sp>
      <p:pic>
        <p:nvPicPr>
          <p:cNvPr id="7" name="Picture 4" descr="C:\Users\Extension5\Pictures\IMAGENES\logo_cuc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86556"/>
            <a:ext cx="1476000" cy="7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4211960" y="4221088"/>
            <a:ext cx="4816624" cy="18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smtClean="0"/>
              <a:t>                                </a:t>
            </a:r>
            <a:endParaRPr lang="es-MX" sz="2000" dirty="0" smtClean="0">
              <a:solidFill>
                <a:schemeClr val="tx1"/>
              </a:solidFill>
            </a:endParaRPr>
          </a:p>
          <a:p>
            <a:endParaRPr lang="es-MX" sz="2000" dirty="0" smtClean="0">
              <a:solidFill>
                <a:schemeClr val="tx1"/>
              </a:solidFill>
            </a:endParaRPr>
          </a:p>
          <a:p>
            <a:endParaRPr lang="es-MX" sz="2000" dirty="0" smtClean="0"/>
          </a:p>
          <a:p>
            <a:r>
              <a:rPr lang="es-MX" sz="2200" dirty="0" smtClean="0"/>
              <a:t>Servicios Médicos integrales del CUCBA</a:t>
            </a:r>
            <a:endParaRPr lang="es-MX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94446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Extension5\Pictures\logo-udg-transparente-2-dm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0" y="5521068"/>
            <a:ext cx="756000" cy="10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Resultado de imagen para secretaria de salu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57845"/>
            <a:ext cx="204339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8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" y="116631"/>
            <a:ext cx="8028000" cy="58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572000" cy="34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5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xtension5\Desktop\Embaraz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64000" cy="50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7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xtension5\Desktop\img20180418_13402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60"/>
            <a:ext cx="8928000" cy="68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6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4" y="332656"/>
            <a:ext cx="318611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779912" y="1700808"/>
            <a:ext cx="2880320" cy="3888432"/>
          </a:xfrm>
        </p:spPr>
        <p:txBody>
          <a:bodyPr>
            <a:normAutofit/>
          </a:bodyPr>
          <a:lstStyle/>
          <a:p>
            <a:r>
              <a:rPr lang="es-MX" sz="1200" dirty="0" smtClean="0"/>
              <a:t/>
            </a:r>
            <a:br>
              <a:rPr lang="es-MX" sz="1200" dirty="0" smtClean="0"/>
            </a:br>
            <a:r>
              <a:rPr lang="es-MX" sz="1400" dirty="0" smtClean="0"/>
              <a:t>LA SALUD REPRODUCTIVA ES COMPROMISO DE TODOS</a:t>
            </a:r>
            <a:br>
              <a:rPr lang="es-MX" sz="1400" dirty="0" smtClean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>Los servicios de planificación familiar son gratuitos en Unidad de salud, el </a:t>
            </a:r>
            <a:r>
              <a:rPr lang="es-MX" sz="1400" dirty="0" err="1" smtClean="0"/>
              <a:t>Imss</a:t>
            </a:r>
            <a:r>
              <a:rPr lang="es-MX" sz="1400" dirty="0" smtClean="0"/>
              <a:t> o sector salud que corresponda.</a:t>
            </a:r>
            <a:br>
              <a:rPr lang="es-MX" sz="1400" dirty="0" smtClean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 smtClean="0"/>
              <a:t>si te interesa ponerte el dispositivo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>Informes: área de servicios médicos integrales del cucba,  edificio h  o  extensión 33227</a:t>
            </a:r>
            <a:br>
              <a:rPr lang="es-MX" sz="1400" dirty="0" smtClean="0"/>
            </a:b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 smtClean="0"/>
              <a:t/>
            </a:r>
            <a:br>
              <a:rPr lang="es-MX" sz="1200" dirty="0" smtClean="0"/>
            </a:b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52513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LA SALUD REPRODUCTIVA ES COMPROMISO DE TODOS   Los servicios de planificación familiar son gratuitos en Unidad de salud, el Imss o sector salud que corresponda.  si te interesa ponerte el dispositivo Informes: área de servicios médicos integrales del cucba,  edificio h  o  extensión 33227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Extension5</dc:creator>
  <cp:lastModifiedBy>Extension5</cp:lastModifiedBy>
  <cp:revision>10</cp:revision>
  <dcterms:created xsi:type="dcterms:W3CDTF">2018-04-18T18:46:24Z</dcterms:created>
  <dcterms:modified xsi:type="dcterms:W3CDTF">2018-04-20T20:34:24Z</dcterms:modified>
</cp:coreProperties>
</file>