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98" r:id="rId4"/>
    <p:sldId id="304" r:id="rId5"/>
    <p:sldId id="305" r:id="rId6"/>
    <p:sldId id="276" r:id="rId7"/>
    <p:sldId id="258" r:id="rId8"/>
    <p:sldId id="267" r:id="rId9"/>
    <p:sldId id="274" r:id="rId10"/>
    <p:sldId id="278" r:id="rId11"/>
    <p:sldId id="293" r:id="rId12"/>
    <p:sldId id="279" r:id="rId13"/>
    <p:sldId id="280" r:id="rId14"/>
    <p:sldId id="296" r:id="rId15"/>
    <p:sldId id="297" r:id="rId16"/>
    <p:sldId id="281" r:id="rId17"/>
    <p:sldId id="282" r:id="rId18"/>
    <p:sldId id="283" r:id="rId19"/>
    <p:sldId id="294" r:id="rId20"/>
    <p:sldId id="284" r:id="rId21"/>
    <p:sldId id="295" r:id="rId22"/>
    <p:sldId id="303" r:id="rId23"/>
    <p:sldId id="307" r:id="rId24"/>
    <p:sldId id="308" r:id="rId25"/>
    <p:sldId id="285" r:id="rId26"/>
    <p:sldId id="286" r:id="rId27"/>
    <p:sldId id="287" r:id="rId28"/>
    <p:sldId id="288" r:id="rId29"/>
    <p:sldId id="301" r:id="rId30"/>
    <p:sldId id="289" r:id="rId31"/>
    <p:sldId id="259" r:id="rId32"/>
    <p:sldId id="306" r:id="rId33"/>
    <p:sldId id="260" r:id="rId34"/>
    <p:sldId id="261" r:id="rId35"/>
    <p:sldId id="262" r:id="rId36"/>
    <p:sldId id="265" r:id="rId37"/>
  </p:sldIdLst>
  <p:sldSz cx="12192000" cy="6858000"/>
  <p:notesSz cx="7053263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>
        <p:scale>
          <a:sx n="100" d="100"/>
          <a:sy n="100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95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2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45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06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11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9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84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49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29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29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0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AD01-B426-4CFB-A112-0131F0B32FBE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B082-0E47-4326-812A-107293ABF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7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niss@cucba.udg.mx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03032" y="85399"/>
            <a:ext cx="6923382" cy="156966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55000">
                <a:srgbClr val="FF7A00"/>
              </a:gs>
              <a:gs pos="73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SECRETARIA ACADÉMICA</a:t>
            </a:r>
          </a:p>
          <a:p>
            <a:pPr algn="ctr"/>
            <a:r>
              <a:rPr lang="es-ES" sz="2400" b="1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COORDINACIÓN DE EXTENSIÓN</a:t>
            </a:r>
          </a:p>
          <a:p>
            <a:pPr lvl="0" algn="ctr"/>
            <a:r>
              <a:rPr lang="es-MX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UNIDAD DE SERVICIO SOCIAL</a:t>
            </a:r>
            <a:endParaRPr lang="es-ES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6" y="2016670"/>
            <a:ext cx="3035184" cy="22763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" t="17965" r="4787" b="3584"/>
          <a:stretch/>
        </p:blipFill>
        <p:spPr>
          <a:xfrm>
            <a:off x="3852743" y="1926438"/>
            <a:ext cx="4035973" cy="2366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96" y="2508332"/>
            <a:ext cx="3174974" cy="2381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8" y="4436057"/>
            <a:ext cx="3305892" cy="22039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1" y="4293060"/>
            <a:ext cx="3157761" cy="2368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9" y="4528228"/>
            <a:ext cx="2846974" cy="1897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0" y="291774"/>
            <a:ext cx="1196095" cy="163466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72" y="573025"/>
            <a:ext cx="182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2967789" y="5350042"/>
            <a:ext cx="1147011" cy="593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derecha"/>
          <p:cNvSpPr/>
          <p:nvPr/>
        </p:nvSpPr>
        <p:spPr>
          <a:xfrm>
            <a:off x="331076" y="5549462"/>
            <a:ext cx="2349062" cy="2364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4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SERVICIO SOCIAL Y SELECCIÓN DE PLAZA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u="sng" dirty="0">
                <a:solidFill>
                  <a:srgbClr val="00B0F0"/>
                </a:solidFill>
              </a:rPr>
              <a:t>ss.siiau.udg.mx</a:t>
            </a:r>
          </a:p>
          <a:p>
            <a:endParaRPr lang="es-MX" dirty="0"/>
          </a:p>
        </p:txBody>
      </p:sp>
      <p:sp>
        <p:nvSpPr>
          <p:cNvPr id="4" name="3 Elipse"/>
          <p:cNvSpPr/>
          <p:nvPr/>
        </p:nvSpPr>
        <p:spPr>
          <a:xfrm>
            <a:off x="737937" y="577515"/>
            <a:ext cx="10932695" cy="4186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0" y="391526"/>
            <a:ext cx="2143125" cy="21431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67" y="3429000"/>
            <a:ext cx="2200275" cy="207645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24589" y="88232"/>
            <a:ext cx="11855116" cy="6593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1" y="4043946"/>
            <a:ext cx="3306679" cy="220445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85" y="358610"/>
            <a:ext cx="1922379" cy="144178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4" y="4414587"/>
            <a:ext cx="2908968" cy="21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>
            <a:off x="528145" y="1344010"/>
            <a:ext cx="2451538" cy="1813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4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914274" y="1580147"/>
            <a:ext cx="786063" cy="256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derecha"/>
          <p:cNvSpPr/>
          <p:nvPr/>
        </p:nvSpPr>
        <p:spPr>
          <a:xfrm>
            <a:off x="764628" y="1643211"/>
            <a:ext cx="2325413" cy="193475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7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007895" y="4684295"/>
            <a:ext cx="802105" cy="593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775158" y="3954379"/>
            <a:ext cx="665747" cy="32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725214" y="4910127"/>
            <a:ext cx="2136227" cy="14271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59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842085" y="2029326"/>
            <a:ext cx="858252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derecha"/>
          <p:cNvSpPr/>
          <p:nvPr/>
        </p:nvSpPr>
        <p:spPr>
          <a:xfrm>
            <a:off x="583324" y="2029327"/>
            <a:ext cx="2569779" cy="296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55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6448926" y="5342021"/>
            <a:ext cx="1138990" cy="449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izquierda"/>
          <p:cNvSpPr/>
          <p:nvPr/>
        </p:nvSpPr>
        <p:spPr>
          <a:xfrm>
            <a:off x="7685690" y="5342021"/>
            <a:ext cx="3365938" cy="22458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36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8675998" y="2437211"/>
            <a:ext cx="3208421" cy="2085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327207" y="533762"/>
            <a:ext cx="3112168" cy="2135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232611" y="870193"/>
            <a:ext cx="312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Entrega del “Oficio de Comisión”, acorde al calendario</a:t>
            </a:r>
          </a:p>
          <a:p>
            <a:pPr algn="ctr"/>
            <a:r>
              <a:rPr lang="es-MX" b="1" dirty="0" smtClean="0"/>
              <a:t>24</a:t>
            </a:r>
            <a:r>
              <a:rPr lang="es-MX" b="1" dirty="0" smtClean="0"/>
              <a:t> Y 25 </a:t>
            </a:r>
            <a:r>
              <a:rPr lang="es-MX" b="1" dirty="0"/>
              <a:t>de </a:t>
            </a:r>
            <a:r>
              <a:rPr lang="es-MX" b="1" dirty="0" smtClean="0"/>
              <a:t>agosto </a:t>
            </a:r>
            <a:r>
              <a:rPr lang="es-MX" b="1" dirty="0" smtClean="0"/>
              <a:t>del 2023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631183" y="3064222"/>
            <a:ext cx="3185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Fecha de inicio:</a:t>
            </a:r>
          </a:p>
          <a:p>
            <a:pPr algn="ctr"/>
            <a:r>
              <a:rPr lang="es-MX" sz="2400" dirty="0"/>
              <a:t>01 de </a:t>
            </a:r>
            <a:r>
              <a:rPr lang="es-MX" sz="2000" dirty="0" smtClean="0"/>
              <a:t>septiembre</a:t>
            </a:r>
            <a:r>
              <a:rPr lang="es-MX" sz="2400" dirty="0" smtClean="0"/>
              <a:t> </a:t>
            </a:r>
            <a:r>
              <a:rPr lang="es-MX" sz="2400" dirty="0"/>
              <a:t>de </a:t>
            </a:r>
            <a:r>
              <a:rPr lang="es-MX" sz="2400" dirty="0" smtClean="0"/>
              <a:t>2023</a:t>
            </a:r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232611" y="64168"/>
            <a:ext cx="11766884" cy="6737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179298"/>
            <a:ext cx="4731660" cy="6507424"/>
          </a:xfrm>
          <a:prstGeom prst="rect">
            <a:avLst/>
          </a:prstGeom>
        </p:spPr>
      </p:pic>
      <p:sp>
        <p:nvSpPr>
          <p:cNvPr id="10" name="9 Flecha izquierda"/>
          <p:cNvSpPr/>
          <p:nvPr/>
        </p:nvSpPr>
        <p:spPr>
          <a:xfrm>
            <a:off x="6284242" y="3234085"/>
            <a:ext cx="2786686" cy="2967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48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460" y="154546"/>
            <a:ext cx="1107583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dirty="0"/>
              <a:t>Alumno activo:</a:t>
            </a:r>
          </a:p>
          <a:p>
            <a:endParaRPr lang="es-MX" sz="4000" dirty="0"/>
          </a:p>
          <a:p>
            <a:endParaRPr lang="es-MX" sz="4000" dirty="0"/>
          </a:p>
          <a:p>
            <a:endParaRPr lang="es-MX" sz="4000" dirty="0"/>
          </a:p>
          <a:p>
            <a:endParaRPr lang="es-MX" sz="4000" dirty="0"/>
          </a:p>
          <a:p>
            <a:endParaRPr lang="es-MX" sz="4000" dirty="0"/>
          </a:p>
        </p:txBody>
      </p:sp>
      <p:sp>
        <p:nvSpPr>
          <p:cNvPr id="3" name="Rectángulo 2"/>
          <p:cNvSpPr/>
          <p:nvPr/>
        </p:nvSpPr>
        <p:spPr>
          <a:xfrm>
            <a:off x="283335" y="154546"/>
            <a:ext cx="11487955" cy="6452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" y="981785"/>
            <a:ext cx="5737505" cy="204474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9495" y="4533582"/>
            <a:ext cx="6059905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sz="3200" dirty="0" smtClean="0"/>
              <a:t>Enviar al correo </a:t>
            </a:r>
            <a:r>
              <a:rPr lang="es-MX" sz="3200" dirty="0" smtClean="0">
                <a:hlinkClick r:id="rId3"/>
              </a:rPr>
              <a:t>uniss@cucba.udg.mx</a:t>
            </a:r>
            <a:r>
              <a:rPr lang="es-MX" sz="3200" dirty="0" smtClean="0"/>
              <a:t>,  copia del </a:t>
            </a:r>
            <a:r>
              <a:rPr lang="es-MX" sz="3200" dirty="0"/>
              <a:t>“Oficio de Comisión</a:t>
            </a:r>
            <a:r>
              <a:rPr lang="es-MX" sz="3200" dirty="0" smtClean="0"/>
              <a:t>”, firmado, sellado, con fecha de inicio.</a:t>
            </a:r>
            <a:endParaRPr lang="es-MX" sz="3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63" y="762710"/>
            <a:ext cx="4187411" cy="57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619538">
            <a:off x="727290" y="2494377"/>
            <a:ext cx="8260416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MX" sz="50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REGISTRO DE TRÁMITE EN SIIAU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55" y="2104698"/>
            <a:ext cx="4130566" cy="41305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9" y="4894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52306" y="578452"/>
            <a:ext cx="10727466" cy="4797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ACTIVOS EN UNA PLAZA DE SERVICIO SOCIAL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9" y="3863007"/>
            <a:ext cx="3376425" cy="1440608"/>
          </a:xfrm>
          <a:prstGeom prst="rect">
            <a:avLst/>
          </a:prstGeom>
          <a:ln w="28575">
            <a:solidFill>
              <a:srgbClr val="0066CC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505326" y="328863"/>
            <a:ext cx="11133221" cy="612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9" y="1472669"/>
            <a:ext cx="3193590" cy="2129060"/>
          </a:xfrm>
          <a:prstGeom prst="rect">
            <a:avLst/>
          </a:prstGeom>
          <a:ln w="28575">
            <a:solidFill>
              <a:srgbClr val="0066CC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67" y="1933212"/>
            <a:ext cx="4182840" cy="2788560"/>
          </a:xfrm>
          <a:prstGeom prst="rect">
            <a:avLst/>
          </a:prstGeom>
          <a:ln w="28575">
            <a:solidFill>
              <a:srgbClr val="0066CC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2128345" y="5399689"/>
            <a:ext cx="61313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INFORMES  BIMESTRALES</a:t>
            </a:r>
          </a:p>
        </p:txBody>
      </p:sp>
    </p:spTree>
    <p:extLst>
      <p:ext uri="{BB962C8B-B14F-4D97-AF65-F5344CB8AC3E}">
        <p14:creationId xmlns:p14="http://schemas.microsoft.com/office/powerpoint/2010/main" val="14354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460" y="154546"/>
            <a:ext cx="11075830" cy="62478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4000" dirty="0"/>
              <a:t>Alumno activo:</a:t>
            </a:r>
          </a:p>
          <a:p>
            <a:endParaRPr lang="es-MX" sz="4000" dirty="0"/>
          </a:p>
          <a:p>
            <a:r>
              <a:rPr lang="es-MX" sz="4000" dirty="0"/>
              <a:t>Reporte Bimestral. </a:t>
            </a:r>
          </a:p>
          <a:p>
            <a:r>
              <a:rPr lang="es-MX" sz="4000" dirty="0"/>
              <a:t> “Bimestres calendario”  </a:t>
            </a:r>
          </a:p>
          <a:p>
            <a:endParaRPr lang="es-MX" sz="4000" dirty="0"/>
          </a:p>
          <a:p>
            <a:r>
              <a:rPr lang="es-MX" sz="4000" dirty="0"/>
              <a:t> </a:t>
            </a:r>
            <a:r>
              <a:rPr lang="es-MX" sz="3600" b="1" u="sng" dirty="0"/>
              <a:t>01 de </a:t>
            </a:r>
            <a:r>
              <a:rPr lang="es-MX" sz="3600" b="1" u="sng" dirty="0" smtClean="0"/>
              <a:t>septiembre</a:t>
            </a:r>
            <a:r>
              <a:rPr lang="es-MX" sz="3600" b="1" u="sng" dirty="0" smtClean="0"/>
              <a:t> </a:t>
            </a:r>
            <a:r>
              <a:rPr lang="es-MX" sz="3600" b="1" u="sng" dirty="0" smtClean="0"/>
              <a:t>de 2023   </a:t>
            </a:r>
            <a:r>
              <a:rPr lang="es-MX" sz="3600" b="1" u="sng" dirty="0"/>
              <a:t>al   </a:t>
            </a:r>
            <a:r>
              <a:rPr lang="es-MX" sz="3600" b="1" u="sng" dirty="0" smtClean="0"/>
              <a:t>31 </a:t>
            </a:r>
            <a:r>
              <a:rPr lang="es-MX" sz="3600" b="1" u="sng" dirty="0"/>
              <a:t>de </a:t>
            </a:r>
            <a:r>
              <a:rPr lang="es-MX" sz="3600" b="1" u="sng" dirty="0" smtClean="0"/>
              <a:t>octubre </a:t>
            </a:r>
            <a:r>
              <a:rPr lang="es-MX" sz="3600" b="1" u="sng" dirty="0"/>
              <a:t>de </a:t>
            </a:r>
            <a:r>
              <a:rPr lang="es-MX" sz="3600" b="1" u="sng" dirty="0" smtClean="0"/>
              <a:t>2023.</a:t>
            </a:r>
            <a:endParaRPr lang="es-MX" sz="3600" b="1" u="sng" dirty="0"/>
          </a:p>
          <a:p>
            <a:endParaRPr lang="es-MX" sz="4000" b="1" u="sng" dirty="0"/>
          </a:p>
          <a:p>
            <a:r>
              <a:rPr lang="es-MX" sz="3600" b="1" u="sng" dirty="0"/>
              <a:t>01 de </a:t>
            </a:r>
            <a:r>
              <a:rPr lang="es-MX" sz="3600" b="1" u="sng" dirty="0" smtClean="0"/>
              <a:t>noviembre</a:t>
            </a:r>
            <a:r>
              <a:rPr lang="es-MX" sz="3600" b="1" u="sng" dirty="0" smtClean="0"/>
              <a:t> </a:t>
            </a:r>
            <a:r>
              <a:rPr lang="es-MX" sz="3600" b="1" u="sng" dirty="0"/>
              <a:t>de </a:t>
            </a:r>
            <a:r>
              <a:rPr lang="es-MX" sz="3600" b="1" u="sng" dirty="0" smtClean="0"/>
              <a:t>2023   </a:t>
            </a:r>
            <a:r>
              <a:rPr lang="es-MX" sz="3600" b="1" u="sng" dirty="0"/>
              <a:t>al   </a:t>
            </a:r>
            <a:r>
              <a:rPr lang="es-MX" sz="3600" b="1" u="sng" dirty="0" smtClean="0"/>
              <a:t>31 </a:t>
            </a:r>
            <a:r>
              <a:rPr lang="es-MX" sz="3600" b="1" u="sng" dirty="0"/>
              <a:t>de </a:t>
            </a:r>
            <a:r>
              <a:rPr lang="es-MX" sz="3600" b="1" u="sng" dirty="0" smtClean="0"/>
              <a:t>diciembre </a:t>
            </a:r>
            <a:r>
              <a:rPr lang="es-MX" sz="3600" b="1" u="sng" dirty="0"/>
              <a:t>de </a:t>
            </a:r>
            <a:r>
              <a:rPr lang="es-MX" sz="3600" b="1" u="sng" dirty="0" smtClean="0"/>
              <a:t>2023.</a:t>
            </a:r>
            <a:endParaRPr lang="es-MX" sz="3600" b="1" u="sng" dirty="0"/>
          </a:p>
          <a:p>
            <a:endParaRPr lang="es-MX" sz="3600" b="1" u="sng" dirty="0"/>
          </a:p>
          <a:p>
            <a:r>
              <a:rPr lang="es-MX" sz="4000" b="1" u="sng" dirty="0"/>
              <a:t>01 de </a:t>
            </a:r>
            <a:r>
              <a:rPr lang="es-MX" sz="4000" b="1" u="sng" dirty="0" smtClean="0"/>
              <a:t>enero</a:t>
            </a:r>
            <a:r>
              <a:rPr lang="es-MX" sz="4000" b="1" u="sng" dirty="0" smtClean="0"/>
              <a:t> </a:t>
            </a:r>
            <a:r>
              <a:rPr lang="es-MX" sz="4000" b="1" u="sng" dirty="0"/>
              <a:t>de </a:t>
            </a:r>
            <a:r>
              <a:rPr lang="es-MX" sz="4000" b="1" u="sng" dirty="0" smtClean="0"/>
              <a:t>2024  </a:t>
            </a:r>
            <a:r>
              <a:rPr lang="es-MX" sz="4000" b="1" u="sng" dirty="0"/>
              <a:t>al  </a:t>
            </a:r>
            <a:r>
              <a:rPr lang="es-MX" sz="4000" b="1" u="sng" dirty="0" smtClean="0"/>
              <a:t>29</a:t>
            </a:r>
            <a:r>
              <a:rPr lang="es-MX" sz="4000" b="1" u="sng" dirty="0" smtClean="0"/>
              <a:t> </a:t>
            </a:r>
            <a:r>
              <a:rPr lang="es-MX" sz="4000" b="1" u="sng" dirty="0"/>
              <a:t>de </a:t>
            </a:r>
            <a:r>
              <a:rPr lang="es-MX" sz="4000" b="1" u="sng" dirty="0" smtClean="0"/>
              <a:t>febrero</a:t>
            </a:r>
            <a:r>
              <a:rPr lang="es-MX" sz="4000" b="1" u="sng" dirty="0" smtClean="0"/>
              <a:t> </a:t>
            </a:r>
            <a:r>
              <a:rPr lang="es-MX" sz="4000" b="1" u="sng" dirty="0"/>
              <a:t>de </a:t>
            </a:r>
            <a:r>
              <a:rPr lang="es-MX" sz="4000" b="1" u="sng" dirty="0" smtClean="0"/>
              <a:t>2024.</a:t>
            </a:r>
            <a:endParaRPr lang="es-ES" sz="4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283335" y="154546"/>
            <a:ext cx="11487955" cy="6452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5" y="376478"/>
            <a:ext cx="5737505" cy="20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1262" y="1247993"/>
            <a:ext cx="10515600" cy="30086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MX" sz="7300" b="1" dirty="0"/>
              <a:t>PARA HACER LOS INFORMES, DEBES INGRESAR A</a:t>
            </a:r>
            <a:r>
              <a:rPr lang="es-MX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9611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54" y="229528"/>
            <a:ext cx="10872400" cy="65395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86" y="4513483"/>
            <a:ext cx="4365114" cy="15424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20607741">
            <a:off x="8942294" y="4988859"/>
            <a:ext cx="192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DALE CLIC AQUI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24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72" y="430306"/>
            <a:ext cx="10379776" cy="65487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393" y="430306"/>
            <a:ext cx="1054699" cy="463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6819">
            <a:off x="9304347" y="1600216"/>
            <a:ext cx="2341067" cy="10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882189" y="1772652"/>
            <a:ext cx="794084" cy="376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izquierda"/>
          <p:cNvSpPr/>
          <p:nvPr/>
        </p:nvSpPr>
        <p:spPr>
          <a:xfrm>
            <a:off x="4950371" y="1866899"/>
            <a:ext cx="3310759" cy="18849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echa derecha 5"/>
          <p:cNvSpPr/>
          <p:nvPr/>
        </p:nvSpPr>
        <p:spPr>
          <a:xfrm>
            <a:off x="2222937" y="2403566"/>
            <a:ext cx="981818" cy="2525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931547" y="2190162"/>
            <a:ext cx="129138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Marca la plaza para activar el botón “Reportes parciales”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14400" y="2157663"/>
            <a:ext cx="1291389" cy="181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11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154889"/>
            <a:ext cx="12192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5518484" y="2959768"/>
            <a:ext cx="1187116" cy="553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izquierda"/>
          <p:cNvSpPr/>
          <p:nvPr/>
        </p:nvSpPr>
        <p:spPr>
          <a:xfrm>
            <a:off x="6889531" y="3050628"/>
            <a:ext cx="2782614" cy="1858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49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3"/>
            <a:ext cx="12192000" cy="6858000"/>
          </a:xfrm>
          <a:prstGeom prst="rect">
            <a:avLst/>
          </a:prstGeom>
        </p:spPr>
      </p:pic>
      <p:sp>
        <p:nvSpPr>
          <p:cNvPr id="3" name="Elipse 6"/>
          <p:cNvSpPr/>
          <p:nvPr/>
        </p:nvSpPr>
        <p:spPr>
          <a:xfrm>
            <a:off x="4484913" y="1018903"/>
            <a:ext cx="670561" cy="209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arriba 4"/>
          <p:cNvSpPr/>
          <p:nvPr/>
        </p:nvSpPr>
        <p:spPr>
          <a:xfrm>
            <a:off x="4789714" y="1456531"/>
            <a:ext cx="200297" cy="32990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arriba 4"/>
          <p:cNvSpPr/>
          <p:nvPr/>
        </p:nvSpPr>
        <p:spPr>
          <a:xfrm>
            <a:off x="7199581" y="1484812"/>
            <a:ext cx="200297" cy="301625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6"/>
          <p:cNvSpPr/>
          <p:nvPr/>
        </p:nvSpPr>
        <p:spPr>
          <a:xfrm>
            <a:off x="5425439" y="5446524"/>
            <a:ext cx="670561" cy="209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17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9811" y="1964467"/>
            <a:ext cx="4507831" cy="2363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D:\UNIDAD DE SERVICIO SOCIAL\Downloads\tejeda 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98" y="104271"/>
            <a:ext cx="4754488" cy="65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54242" y="2176555"/>
            <a:ext cx="4178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REPORTE BIMESTRAL, FIRMADO Y SELLADO, LISTO PARA SER AGREGADO AL REPORTE EN SIIAU Y ENVIARLO A “REVISIÓN”.</a:t>
            </a:r>
          </a:p>
        </p:txBody>
      </p:sp>
    </p:spTree>
    <p:extLst>
      <p:ext uri="{BB962C8B-B14F-4D97-AF65-F5344CB8AC3E}">
        <p14:creationId xmlns:p14="http://schemas.microsoft.com/office/powerpoint/2010/main" val="322176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54935"/>
            <a:ext cx="11823032" cy="6490770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>
            <a:off x="6787055" y="394138"/>
            <a:ext cx="173421" cy="15529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izquierda"/>
          <p:cNvSpPr/>
          <p:nvPr/>
        </p:nvSpPr>
        <p:spPr>
          <a:xfrm>
            <a:off x="7228490" y="3909847"/>
            <a:ext cx="3460531" cy="2601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536028" y="1639255"/>
            <a:ext cx="2262351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1.- INGRESAR A LA PÁGINA WEB DEL CUCBA.</a:t>
            </a:r>
          </a:p>
          <a:p>
            <a:endParaRPr lang="es-MX" b="1" dirty="0"/>
          </a:p>
          <a:p>
            <a:r>
              <a:rPr lang="es-MX" b="1" dirty="0"/>
              <a:t>2.-  ENTRAR AL RECUADRO EXTENSIÓN Y DIFUSIÓN.</a:t>
            </a:r>
          </a:p>
          <a:p>
            <a:endParaRPr lang="es-MX" b="1" dirty="0"/>
          </a:p>
          <a:p>
            <a:r>
              <a:rPr lang="es-MX" b="1" dirty="0"/>
              <a:t>3.- INGRESAR A UNIDAD DE SERVICIO SOCIAL.</a:t>
            </a:r>
          </a:p>
          <a:p>
            <a:endParaRPr lang="es-MX" b="1" dirty="0"/>
          </a:p>
          <a:p>
            <a:r>
              <a:rPr lang="es-MX" b="1" dirty="0"/>
              <a:t>4.- POWER POINT CON </a:t>
            </a:r>
            <a:r>
              <a:rPr lang="es-MX" b="1" u="sng" dirty="0"/>
              <a:t>INFORMACIÓN PARA REGISTRO EN SIIAU.</a:t>
            </a:r>
          </a:p>
        </p:txBody>
      </p:sp>
    </p:spTree>
    <p:extLst>
      <p:ext uri="{BB962C8B-B14F-4D97-AF65-F5344CB8AC3E}">
        <p14:creationId xmlns:p14="http://schemas.microsoft.com/office/powerpoint/2010/main" val="5978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2820" y="4965032"/>
            <a:ext cx="2959769" cy="6256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613"/>
            <a:ext cx="12192000" cy="6858000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3336758" y="5181600"/>
            <a:ext cx="385010" cy="1925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229726" y="5590674"/>
            <a:ext cx="1042737" cy="336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3112168" y="4523874"/>
            <a:ext cx="665748" cy="320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12820" y="4475384"/>
            <a:ext cx="25667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Reporte parcial agregado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2820" y="4475384"/>
            <a:ext cx="2566737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12820" y="4965032"/>
            <a:ext cx="29597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Indispensable escribir un comentario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529263" y="5675586"/>
            <a:ext cx="1602413" cy="1813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4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" y="743444"/>
            <a:ext cx="11248695" cy="59549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9397" y="128788"/>
            <a:ext cx="112716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Tiempos en el Servicio Social</a:t>
            </a:r>
          </a:p>
          <a:p>
            <a:endParaRPr lang="es-MX" sz="4400" dirty="0"/>
          </a:p>
          <a:p>
            <a:r>
              <a:rPr lang="es-MX" sz="4400" b="1" u="sng" dirty="0">
                <a:solidFill>
                  <a:srgbClr val="FFFF00"/>
                </a:solidFill>
              </a:rPr>
              <a:t>Mínimo:</a:t>
            </a:r>
            <a:r>
              <a:rPr lang="es-MX" sz="4400" b="1" dirty="0">
                <a:solidFill>
                  <a:schemeClr val="bg1"/>
                </a:solidFill>
              </a:rPr>
              <a:t> seis meses calendario.</a:t>
            </a:r>
          </a:p>
          <a:p>
            <a:endParaRPr lang="es-MX" sz="4400" b="1" dirty="0"/>
          </a:p>
          <a:p>
            <a:r>
              <a:rPr lang="es-MX" sz="4400" b="1" u="sng" dirty="0">
                <a:solidFill>
                  <a:srgbClr val="FFFF00"/>
                </a:solidFill>
              </a:rPr>
              <a:t>Máximo:</a:t>
            </a:r>
            <a:r>
              <a:rPr lang="es-MX" sz="4400" b="1" dirty="0">
                <a:solidFill>
                  <a:schemeClr val="bg1"/>
                </a:solidFill>
              </a:rPr>
              <a:t> 24 meses calendario.</a:t>
            </a:r>
          </a:p>
          <a:p>
            <a:endParaRPr lang="es-MX" sz="4400" b="1" dirty="0"/>
          </a:p>
          <a:p>
            <a:r>
              <a:rPr lang="es-MX" sz="4400" b="1" u="sng" dirty="0">
                <a:solidFill>
                  <a:srgbClr val="FFFF00"/>
                </a:solidFill>
              </a:rPr>
              <a:t>En los reportes bimestrales de Servicio Social: </a:t>
            </a:r>
            <a:r>
              <a:rPr lang="es-MX" sz="4000" b="1" dirty="0">
                <a:solidFill>
                  <a:schemeClr val="bg1"/>
                </a:solidFill>
              </a:rPr>
              <a:t>Reportar días exactos en que se cumplen las fechas sin importar si son días festivos o vacaciones.</a:t>
            </a:r>
          </a:p>
        </p:txBody>
      </p:sp>
    </p:spTree>
    <p:extLst>
      <p:ext uri="{BB962C8B-B14F-4D97-AF65-F5344CB8AC3E}">
        <p14:creationId xmlns:p14="http://schemas.microsoft.com/office/powerpoint/2010/main" val="1955614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61884" y="619432"/>
            <a:ext cx="10073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REQUISITOS PARA OBTENER LA ACREDITACIÓN  EL SERVICIO SOCIAL</a:t>
            </a:r>
          </a:p>
          <a:p>
            <a:pPr algn="ctr"/>
            <a:r>
              <a:rPr lang="es-MX" b="1" dirty="0" smtClean="0"/>
              <a:t>(LO QUE ANTES LLAMABAN LA CARTA DE LIBERACIÓN EL SERVICIO SOCIAL)</a:t>
            </a:r>
          </a:p>
          <a:p>
            <a:pPr algn="ctr"/>
            <a:endParaRPr lang="es-MX" dirty="0"/>
          </a:p>
          <a:p>
            <a:r>
              <a:rPr lang="es-MX" dirty="0" smtClean="0"/>
              <a:t>En el sistema de administración del servicio social del SIIAU, </a:t>
            </a:r>
            <a:r>
              <a:rPr lang="es-MX" b="1" dirty="0" smtClean="0"/>
              <a:t>se describen una serie de documentos </a:t>
            </a:r>
            <a:r>
              <a:rPr lang="es-MX" dirty="0" smtClean="0"/>
              <a:t>que se requieren para acreditar el servicio social, </a:t>
            </a:r>
            <a:r>
              <a:rPr lang="es-MX" b="1" dirty="0" smtClean="0"/>
              <a:t>NO HACER CASO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Para acreditar el servicio social en el CUCBA y solo e el CUCBA, deberán de entregar lo siguiente:</a:t>
            </a:r>
          </a:p>
          <a:p>
            <a:endParaRPr lang="es-MX" dirty="0" smtClean="0"/>
          </a:p>
          <a:p>
            <a:pPr marL="342900" indent="-342900">
              <a:buAutoNum type="arabicPeriod"/>
            </a:pPr>
            <a:r>
              <a:rPr lang="es-MX" dirty="0" smtClean="0"/>
              <a:t>Captura de pantalla donde se observe que tu plaza tiene el estatus de TERMINADA</a:t>
            </a:r>
          </a:p>
          <a:p>
            <a:pPr marL="342900" indent="-342900">
              <a:buAutoNum type="arabicPeriod"/>
            </a:pPr>
            <a:r>
              <a:rPr lang="es-MX" dirty="0" smtClean="0"/>
              <a:t>Orden de pago generada por el sistema de administración de servició social.</a:t>
            </a:r>
          </a:p>
          <a:p>
            <a:pPr marL="342900" indent="-342900">
              <a:buAutoNum type="arabicPeriod"/>
            </a:pPr>
            <a:r>
              <a:rPr lang="es-MX" dirty="0" smtClean="0"/>
              <a:t>Recibo original del pago en el banco de su preferencia.</a:t>
            </a:r>
          </a:p>
          <a:p>
            <a:pPr marL="342900" indent="-342900">
              <a:buAutoNum type="arabicPeriod"/>
            </a:pPr>
            <a:r>
              <a:rPr lang="es-MX" dirty="0" smtClean="0"/>
              <a:t>Cuatro fotografías, rectangulares, en blanco y negro, de estudio , de 5 X 3.5 cm. , con papel autoadherible:</a:t>
            </a:r>
          </a:p>
          <a:p>
            <a:r>
              <a:rPr lang="es-MX" dirty="0"/>
              <a:t>	</a:t>
            </a:r>
            <a:r>
              <a:rPr lang="es-MX" dirty="0" smtClean="0"/>
              <a:t> </a:t>
            </a:r>
            <a:r>
              <a:rPr lang="es-MX" dirty="0"/>
              <a:t>H</a:t>
            </a:r>
            <a:r>
              <a:rPr lang="es-MX" dirty="0" smtClean="0"/>
              <a:t>ombres: saco negro, camisa blanca, corbata negra.</a:t>
            </a:r>
          </a:p>
          <a:p>
            <a:r>
              <a:rPr lang="es-MX" dirty="0"/>
              <a:t>	</a:t>
            </a:r>
            <a:r>
              <a:rPr lang="es-MX" dirty="0" smtClean="0"/>
              <a:t>Mujeres: Blazer negro, blusa blanca.</a:t>
            </a:r>
          </a:p>
          <a:p>
            <a:endParaRPr lang="es-MX" dirty="0"/>
          </a:p>
          <a:p>
            <a:r>
              <a:rPr lang="es-MX" dirty="0" smtClean="0"/>
              <a:t>Los </a:t>
            </a:r>
            <a:r>
              <a:rPr lang="es-MX" b="1" dirty="0" smtClean="0"/>
              <a:t>alumnos de MVZ que están registrados en el año de 2018 y años anteriores</a:t>
            </a:r>
            <a:r>
              <a:rPr lang="es-MX" dirty="0" smtClean="0"/>
              <a:t>, </a:t>
            </a:r>
            <a:r>
              <a:rPr lang="es-MX" b="1" dirty="0" smtClean="0"/>
              <a:t>DEBEN DE PRESENTAR OFICIO DE CUMPLIMIENTO  DE CINCO CAMPAÑAS ANTIRRABICAS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98206" y="294968"/>
            <a:ext cx="11430000" cy="6233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4" y="454724"/>
            <a:ext cx="1203991" cy="7157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51" y="294968"/>
            <a:ext cx="919162" cy="12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6779" y="631065"/>
            <a:ext cx="97273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400" dirty="0"/>
          </a:p>
          <a:p>
            <a:endParaRPr lang="es-MX" sz="4400" dirty="0"/>
          </a:p>
          <a:p>
            <a:endParaRPr lang="es-MX" sz="4400" dirty="0"/>
          </a:p>
          <a:p>
            <a:r>
              <a:rPr lang="es-MX" sz="4400" dirty="0"/>
              <a:t>¿Puedo realizar mi servicio social en una plaza NO registrada en el Sistema</a:t>
            </a:r>
          </a:p>
          <a:p>
            <a:r>
              <a:rPr lang="es-MX" sz="4400" dirty="0"/>
              <a:t>“Administración del servicio social”?</a:t>
            </a:r>
          </a:p>
          <a:p>
            <a:endParaRPr lang="es-MX" sz="4400" dirty="0"/>
          </a:p>
          <a:p>
            <a:r>
              <a:rPr lang="es-MX" sz="4400" dirty="0" smtClean="0"/>
              <a:t>Solo lo </a:t>
            </a:r>
            <a:r>
              <a:rPr lang="es-MX" sz="4400" dirty="0"/>
              <a:t>que se ve en SIIAU es elegible.</a:t>
            </a:r>
            <a:endParaRPr lang="es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70" y="230075"/>
            <a:ext cx="6233757" cy="20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89" y="115911"/>
            <a:ext cx="6514569" cy="19273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0456" y="2962141"/>
            <a:ext cx="11758412" cy="2923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4400" dirty="0"/>
              <a:t>¿Cuantas horas debo de cubrir para cumplir mi servicio social?</a:t>
            </a:r>
          </a:p>
          <a:p>
            <a:pPr algn="ctr"/>
            <a:r>
              <a:rPr lang="es-MX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480 horas</a:t>
            </a:r>
            <a:endParaRPr lang="es-E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6874" y="1418119"/>
            <a:ext cx="103894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400" dirty="0"/>
          </a:p>
          <a:p>
            <a:r>
              <a:rPr lang="es-MX" sz="4400" dirty="0"/>
              <a:t>¿Que debo hacer para que una empresa me acepte como prestador de servicio social?</a:t>
            </a:r>
          </a:p>
          <a:p>
            <a:endParaRPr lang="es-MX" sz="4400" dirty="0"/>
          </a:p>
          <a:p>
            <a:r>
              <a:rPr lang="es-MX" sz="4400" dirty="0"/>
              <a:t>En las empresas se realizan “Prácticas Profesionales”.</a:t>
            </a:r>
          </a:p>
          <a:p>
            <a:r>
              <a:rPr lang="es-MX" sz="4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 HAY SERVICIO SOCIAL EN EMPRESAS!!!</a:t>
            </a:r>
            <a:endParaRPr lang="es-ES" sz="4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72" y="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4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08" y="1052377"/>
            <a:ext cx="9476034" cy="48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4320" y="311783"/>
            <a:ext cx="11599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SERVICIO SOCIAL</a:t>
            </a:r>
          </a:p>
          <a:p>
            <a:pPr algn="ctr"/>
            <a:r>
              <a:rPr lang="es-MX" sz="3600" dirty="0" smtClean="0"/>
              <a:t> CALENDARIO </a:t>
            </a:r>
            <a:r>
              <a:rPr lang="es-MX" sz="3600" dirty="0" smtClean="0"/>
              <a:t>2023 </a:t>
            </a:r>
            <a:r>
              <a:rPr lang="es-MX" sz="3600" dirty="0"/>
              <a:t>B</a:t>
            </a:r>
            <a:endParaRPr lang="es-MX" sz="3600" dirty="0" smtClean="0"/>
          </a:p>
          <a:p>
            <a:pPr algn="ctr"/>
            <a:r>
              <a:rPr lang="es-MX" sz="3600" b="1" dirty="0" smtClean="0"/>
              <a:t>ALUMNOS</a:t>
            </a:r>
            <a:endParaRPr lang="es-MX" sz="3600" b="1" dirty="0"/>
          </a:p>
        </p:txBody>
      </p:sp>
      <p:sp>
        <p:nvSpPr>
          <p:cNvPr id="3" name="Rectángulo 2"/>
          <p:cNvSpPr/>
          <p:nvPr/>
        </p:nvSpPr>
        <p:spPr>
          <a:xfrm>
            <a:off x="274320" y="294729"/>
            <a:ext cx="11599817" cy="16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89411" y="2021839"/>
            <a:ext cx="11769634" cy="2421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973183" y="2021839"/>
            <a:ext cx="1024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REGISTRO EN EL</a:t>
            </a:r>
          </a:p>
          <a:p>
            <a:pPr algn="ctr"/>
            <a:r>
              <a:rPr lang="es-MX" sz="3600" b="1" dirty="0" smtClean="0"/>
              <a:t>SISTEMA DE ADMNISTRACIÓN DEL SERVICIO SOCIAL</a:t>
            </a:r>
          </a:p>
          <a:p>
            <a:pPr algn="ctr"/>
            <a:r>
              <a:rPr lang="es-MX" sz="3600" b="1" dirty="0"/>
              <a:t>http://ss.siiau.udg.mx/ </a:t>
            </a:r>
            <a:endParaRPr lang="es-MX" sz="3600" b="1" dirty="0" smtClean="0"/>
          </a:p>
          <a:p>
            <a:pPr algn="ctr"/>
            <a:endParaRPr lang="es-MX" sz="3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692" y="3830148"/>
            <a:ext cx="115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24</a:t>
            </a:r>
            <a:r>
              <a:rPr lang="es-MX" sz="3600" b="1" dirty="0" smtClean="0"/>
              <a:t>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ABRIL 2023    </a:t>
            </a:r>
            <a:r>
              <a:rPr lang="es-MX" sz="3600" b="1" dirty="0" smtClean="0"/>
              <a:t>AL    </a:t>
            </a:r>
            <a:r>
              <a:rPr lang="es-MX" sz="3600" b="1" dirty="0" smtClean="0"/>
              <a:t>30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JUNIO </a:t>
            </a:r>
            <a:r>
              <a:rPr lang="es-MX" sz="3600" b="1" dirty="0" smtClean="0"/>
              <a:t>DEL </a:t>
            </a:r>
            <a:r>
              <a:rPr lang="es-MX" sz="3600" b="1" dirty="0" smtClean="0"/>
              <a:t>2023</a:t>
            </a:r>
            <a:endParaRPr lang="es-MX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74320" y="4581617"/>
            <a:ext cx="11599817" cy="2145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89411" y="4548963"/>
            <a:ext cx="11599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ELECCIÓN DE PLAZA</a:t>
            </a:r>
          </a:p>
          <a:p>
            <a:pPr algn="ctr"/>
            <a:r>
              <a:rPr lang="es-MX" sz="3600" b="1" dirty="0" smtClean="0"/>
              <a:t>18 </a:t>
            </a:r>
            <a:r>
              <a:rPr lang="es-MX" sz="3600" b="1" dirty="0" smtClean="0"/>
              <a:t>DE AGOSTO DEL 2023</a:t>
            </a:r>
          </a:p>
          <a:p>
            <a:pPr algn="ctr"/>
            <a:r>
              <a:rPr lang="es-MX" sz="3600" b="1" dirty="0" smtClean="0"/>
              <a:t>RECOGER OFICIO DE COMISIÓN AL SERVICIO SOCIAL</a:t>
            </a:r>
          </a:p>
          <a:p>
            <a:pPr algn="ctr"/>
            <a:r>
              <a:rPr lang="es-MX" sz="3600" b="1" dirty="0" smtClean="0"/>
              <a:t>24</a:t>
            </a:r>
            <a:r>
              <a:rPr lang="es-MX" sz="3600" b="1" dirty="0" smtClean="0"/>
              <a:t> Y 25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AGOSTO </a:t>
            </a:r>
            <a:r>
              <a:rPr lang="es-MX" sz="3600" b="1" dirty="0" smtClean="0"/>
              <a:t>DEL 2023</a:t>
            </a:r>
            <a:endParaRPr lang="es-MX" sz="36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" y="414578"/>
            <a:ext cx="2472353" cy="146981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76" y="294729"/>
            <a:ext cx="1194811" cy="1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3" y="403749"/>
            <a:ext cx="11599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SERVICIO SOCIAL</a:t>
            </a:r>
          </a:p>
          <a:p>
            <a:pPr algn="ctr"/>
            <a:r>
              <a:rPr lang="es-MX" sz="3600" dirty="0" smtClean="0"/>
              <a:t> CALENDARIO </a:t>
            </a:r>
            <a:r>
              <a:rPr lang="es-MX" sz="3600" dirty="0" smtClean="0"/>
              <a:t>2023 </a:t>
            </a:r>
            <a:r>
              <a:rPr lang="es-MX" sz="3600" dirty="0"/>
              <a:t>B</a:t>
            </a:r>
            <a:endParaRPr lang="es-MX" sz="3600" dirty="0" smtClean="0"/>
          </a:p>
          <a:p>
            <a:pPr algn="ctr"/>
            <a:r>
              <a:rPr lang="es-MX" sz="3600" b="1" dirty="0" smtClean="0"/>
              <a:t>DEPENDENCIAS</a:t>
            </a:r>
            <a:endParaRPr lang="es-MX" sz="3600" b="1" dirty="0"/>
          </a:p>
        </p:txBody>
      </p:sp>
      <p:sp>
        <p:nvSpPr>
          <p:cNvPr id="3" name="Rectángulo 2"/>
          <p:cNvSpPr/>
          <p:nvPr/>
        </p:nvSpPr>
        <p:spPr>
          <a:xfrm>
            <a:off x="274320" y="403749"/>
            <a:ext cx="11599817" cy="16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51697" y="2123802"/>
            <a:ext cx="11769634" cy="2421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973183" y="2021839"/>
            <a:ext cx="1024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REGISTRO EN EL</a:t>
            </a:r>
          </a:p>
          <a:p>
            <a:pPr algn="ctr"/>
            <a:r>
              <a:rPr lang="es-MX" sz="3600" b="1" dirty="0" smtClean="0"/>
              <a:t>SISTEMA DE ADMNISTRACIÓN DEL SERVICIO SOCIAL</a:t>
            </a:r>
          </a:p>
          <a:p>
            <a:pPr algn="ctr"/>
            <a:r>
              <a:rPr lang="es-MX" sz="3600" b="1" dirty="0"/>
              <a:t>http://ss.siiau.udg.mx/ </a:t>
            </a:r>
            <a:endParaRPr lang="es-MX" sz="3600" b="1" dirty="0" smtClean="0"/>
          </a:p>
          <a:p>
            <a:pPr algn="ctr"/>
            <a:endParaRPr lang="es-MX" sz="3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692" y="3830148"/>
            <a:ext cx="1159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21</a:t>
            </a:r>
            <a:r>
              <a:rPr lang="es-MX" sz="3200" b="1" dirty="0" smtClean="0"/>
              <a:t> </a:t>
            </a:r>
            <a:r>
              <a:rPr lang="es-MX" sz="3200" b="1" dirty="0" smtClean="0"/>
              <a:t>DE </a:t>
            </a:r>
            <a:r>
              <a:rPr lang="es-MX" sz="3200" b="1" dirty="0" smtClean="0"/>
              <a:t>ABRIL </a:t>
            </a:r>
            <a:r>
              <a:rPr lang="es-MX" sz="3200" b="1" dirty="0" smtClean="0"/>
              <a:t>DEL </a:t>
            </a:r>
            <a:r>
              <a:rPr lang="es-MX" sz="3200" b="1" dirty="0" smtClean="0"/>
              <a:t>2023   AL  14 </a:t>
            </a:r>
            <a:r>
              <a:rPr lang="es-MX" sz="3200" b="1" dirty="0" smtClean="0"/>
              <a:t>DE </a:t>
            </a:r>
            <a:r>
              <a:rPr lang="es-MX" sz="3200" b="1" dirty="0" smtClean="0"/>
              <a:t>JULIO </a:t>
            </a:r>
            <a:r>
              <a:rPr lang="es-MX" sz="3200" b="1" dirty="0" smtClean="0"/>
              <a:t>DEL </a:t>
            </a:r>
            <a:r>
              <a:rPr lang="es-MX" sz="3200" b="1" dirty="0" smtClean="0"/>
              <a:t>2023</a:t>
            </a:r>
            <a:endParaRPr lang="es-MX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274320" y="4581617"/>
            <a:ext cx="11599817" cy="2145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293914" y="5054329"/>
            <a:ext cx="1159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PUBLICACIÓN DE PROGRAMAS DE SERVICIO SOCIAL</a:t>
            </a:r>
          </a:p>
          <a:p>
            <a:pPr algn="ctr"/>
            <a:r>
              <a:rPr lang="es-MX" sz="3600" b="1" dirty="0" smtClean="0"/>
              <a:t> </a:t>
            </a:r>
            <a:r>
              <a:rPr lang="es-MX" sz="3600" b="1" dirty="0" smtClean="0"/>
              <a:t>19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JULIO </a:t>
            </a:r>
            <a:r>
              <a:rPr lang="es-MX" sz="3600" b="1" dirty="0" smtClean="0"/>
              <a:t>DEL </a:t>
            </a:r>
            <a:r>
              <a:rPr lang="es-MX" sz="3600" b="1" dirty="0" smtClean="0"/>
              <a:t>2023</a:t>
            </a:r>
            <a:endParaRPr lang="es-MX" sz="3600" b="1" dirty="0" smtClean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32" y="403749"/>
            <a:ext cx="1034193" cy="140393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9" y="371680"/>
            <a:ext cx="2818326" cy="14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25758"/>
            <a:ext cx="117584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Estatus del alumno en el servicio social </a:t>
            </a:r>
          </a:p>
          <a:p>
            <a:endParaRPr lang="es-MX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/>
              <a:t>Aspirante.</a:t>
            </a:r>
          </a:p>
          <a:p>
            <a:r>
              <a:rPr lang="es-MX" sz="4400" dirty="0"/>
              <a:t>	</a:t>
            </a:r>
          </a:p>
          <a:p>
            <a:endParaRPr lang="es-MX" sz="4400" dirty="0"/>
          </a:p>
          <a:p>
            <a:endParaRPr lang="es-MX" sz="4400" dirty="0"/>
          </a:p>
          <a:p>
            <a:pPr algn="just"/>
            <a:r>
              <a:rPr lang="es-MX" sz="4400" dirty="0"/>
              <a:t>Alumno que ingresa por primera vez a la plataforma “Administración de servicio social” y se registra en ella.</a:t>
            </a:r>
          </a:p>
          <a:p>
            <a:endParaRPr lang="es-ES" sz="4400" dirty="0"/>
          </a:p>
        </p:txBody>
      </p:sp>
      <p:sp>
        <p:nvSpPr>
          <p:cNvPr id="4" name="3 Rectángulo"/>
          <p:cNvSpPr/>
          <p:nvPr/>
        </p:nvSpPr>
        <p:spPr>
          <a:xfrm>
            <a:off x="112295" y="25758"/>
            <a:ext cx="12007516" cy="6671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77" y="812910"/>
            <a:ext cx="4198537" cy="31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54" y="229528"/>
            <a:ext cx="10872400" cy="65395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86" y="4513483"/>
            <a:ext cx="4365114" cy="15424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20607741">
            <a:off x="8942294" y="4988859"/>
            <a:ext cx="192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DALE CLIC AQUI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97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72" y="430306"/>
            <a:ext cx="10379776" cy="65487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393" y="430306"/>
            <a:ext cx="1054699" cy="463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26819">
            <a:off x="9304347" y="1600216"/>
            <a:ext cx="2341067" cy="10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3" y="314606"/>
            <a:ext cx="11122734" cy="63954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58" y="3512344"/>
            <a:ext cx="810838" cy="6157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67" y="3637322"/>
            <a:ext cx="306655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579</Words>
  <Application>Microsoft Office PowerPoint</Application>
  <PresentationFormat>Personalizado</PresentationFormat>
  <Paragraphs>108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REGISTRO DE TRÁMITE EN SIIAU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SERVICIO SOCIAL Y SELECCIÓN DE PLAZA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HACER LOS INFORMES, DEBES INGRESAR 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Dr. David Avila Figueroa</cp:lastModifiedBy>
  <cp:revision>134</cp:revision>
  <cp:lastPrinted>2021-05-03T17:32:11Z</cp:lastPrinted>
  <dcterms:created xsi:type="dcterms:W3CDTF">2019-11-06T18:03:16Z</dcterms:created>
  <dcterms:modified xsi:type="dcterms:W3CDTF">2023-04-21T21:06:01Z</dcterms:modified>
</cp:coreProperties>
</file>