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52" d="100"/>
          <a:sy n="52" d="100"/>
        </p:scale>
        <p:origin x="-23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09AA-78B4-4F75-8CCA-A657EAA4063D}" type="datetimeFigureOut">
              <a:rPr lang="es-ES" smtClean="0"/>
              <a:pPr/>
              <a:t>07/07/2020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E41E-4CD9-41E1-BDB5-4BE400C72F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0020" y="107504"/>
            <a:ext cx="5973316" cy="3024336"/>
          </a:xfrm>
        </p:spPr>
        <p:txBody>
          <a:bodyPr>
            <a:normAutofit fontScale="90000"/>
          </a:bodyPr>
          <a:lstStyle/>
          <a:p>
            <a:r>
              <a:rPr lang="es-ES" sz="2600" dirty="0" smtClean="0">
                <a:solidFill>
                  <a:schemeClr val="bg1"/>
                </a:solidFill>
                <a:latin typeface="Neuropol" pitchFamily="34" charset="0"/>
              </a:rPr>
              <a:t>LA REVISTA </a:t>
            </a:r>
            <a:r>
              <a:rPr lang="es-ES" sz="3600" dirty="0" smtClean="0">
                <a:solidFill>
                  <a:schemeClr val="bg1"/>
                </a:solidFill>
              </a:rPr>
              <a:t/>
            </a:r>
            <a:br>
              <a:rPr lang="es-ES" sz="3600" dirty="0" smtClean="0">
                <a:solidFill>
                  <a:schemeClr val="bg1"/>
                </a:solidFill>
              </a:rPr>
            </a:br>
            <a:r>
              <a:rPr lang="es-ES" sz="5300" b="1" dirty="0" smtClean="0">
                <a:solidFill>
                  <a:schemeClr val="bg1"/>
                </a:solidFill>
              </a:rPr>
              <a:t> </a:t>
            </a:r>
            <a:br>
              <a:rPr lang="es-ES" sz="5300" b="1" dirty="0" smtClean="0">
                <a:solidFill>
                  <a:schemeClr val="bg1"/>
                </a:solidFill>
              </a:rPr>
            </a:br>
            <a:r>
              <a:rPr lang="es-ES" sz="5300" b="1" dirty="0">
                <a:solidFill>
                  <a:schemeClr val="bg1"/>
                </a:solidFill>
              </a:rPr>
              <a:t/>
            </a:r>
            <a:br>
              <a:rPr lang="es-ES" sz="5300" b="1" dirty="0">
                <a:solidFill>
                  <a:schemeClr val="bg1"/>
                </a:solidFill>
              </a:rPr>
            </a:br>
            <a:r>
              <a:rPr lang="es-ES" sz="5300" b="1" dirty="0" smtClean="0">
                <a:solidFill>
                  <a:schemeClr val="bg1"/>
                </a:solidFill>
              </a:rPr>
              <a:t/>
            </a:r>
            <a:br>
              <a:rPr lang="es-ES" sz="5300" b="1" dirty="0" smtClean="0">
                <a:solidFill>
                  <a:schemeClr val="bg1"/>
                </a:solidFill>
              </a:rPr>
            </a:br>
            <a:r>
              <a:rPr lang="es-ES" sz="2000" b="1" dirty="0" smtClean="0">
                <a:solidFill>
                  <a:schemeClr val="bg1"/>
                </a:solidFill>
              </a:rPr>
              <a:t>N º 22                                                  ISSN 2007-7076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4744" y="4427984"/>
            <a:ext cx="4800600" cy="1368152"/>
          </a:xfrm>
        </p:spPr>
        <p:txBody>
          <a:bodyPr>
            <a:normAutofit lnSpcReduction="10000"/>
          </a:bodyPr>
          <a:lstStyle/>
          <a:p>
            <a:pPr algn="r"/>
            <a:r>
              <a:rPr lang="es-ES" sz="2800" b="1" dirty="0" smtClean="0">
                <a:solidFill>
                  <a:schemeClr val="bg1"/>
                </a:solidFill>
              </a:rPr>
              <a:t>TE INVITAN A ENVIAR TUS ARTÍCULO</a:t>
            </a: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  al correo-e: </a:t>
            </a:r>
            <a:r>
              <a:rPr lang="es-ES" sz="2800" dirty="0" smtClean="0">
                <a:solidFill>
                  <a:srgbClr val="FFC000"/>
                </a:solidFill>
              </a:rPr>
              <a:t>revista_ayca@hotmail.com</a:t>
            </a:r>
            <a:endParaRPr lang="es-ES" sz="2800" dirty="0">
              <a:solidFill>
                <a:srgbClr val="FFC000"/>
              </a:solidFill>
            </a:endParaRPr>
          </a:p>
        </p:txBody>
      </p:sp>
      <p:pic>
        <p:nvPicPr>
          <p:cNvPr id="6" name="Picture 2" descr="F:\1 REVISTA AyCA al 28ENE2020\N°20-21 al 28ENE2020\1APROBADOS Plagiarism\1 PORTADA CONTRAPORTADA\1A Portada Ciencia de los Alimentos corregida 24ENE2020.jpg"/>
          <p:cNvPicPr>
            <a:picLocks noChangeAspect="1" noChangeArrowheads="1"/>
          </p:cNvPicPr>
          <p:nvPr/>
        </p:nvPicPr>
        <p:blipFill>
          <a:blip r:embed="rId2" cstate="print"/>
          <a:srcRect l="2072" t="5064" r="2071" b="62976"/>
          <a:stretch>
            <a:fillRect/>
          </a:stretch>
        </p:blipFill>
        <p:spPr bwMode="auto">
          <a:xfrm>
            <a:off x="1124744" y="755816"/>
            <a:ext cx="4664000" cy="1908000"/>
          </a:xfrm>
          <a:prstGeom prst="rect">
            <a:avLst/>
          </a:prstGeom>
          <a:noFill/>
          <a:effectLst/>
        </p:spPr>
      </p:pic>
      <p:sp>
        <p:nvSpPr>
          <p:cNvPr id="7" name="6 CuadroTexto"/>
          <p:cNvSpPr txBox="1"/>
          <p:nvPr/>
        </p:nvSpPr>
        <p:spPr>
          <a:xfrm>
            <a:off x="1052736" y="3275856"/>
            <a:ext cx="51845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 LOS CUERPOS ACADÉMICOS</a:t>
            </a:r>
          </a:p>
          <a:p>
            <a:r>
              <a:rPr lang="es-ES" sz="1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UDGCA-20 </a:t>
            </a:r>
            <a:r>
              <a:rPr lang="es-ES" sz="1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CALIDAD E INOCUIDAD DE LOS ALIMENTOS</a:t>
            </a:r>
          </a:p>
          <a:p>
            <a:r>
              <a:rPr lang="es-ES" sz="1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UDGCA-977 </a:t>
            </a:r>
            <a:r>
              <a:rPr lang="es-ES" sz="1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SALUD, NUTRICIÓN Y EDUCACIÓN</a:t>
            </a:r>
            <a:endParaRPr lang="es-ES" sz="17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7 Grupo"/>
          <p:cNvGrpSpPr/>
          <p:nvPr/>
        </p:nvGrpSpPr>
        <p:grpSpPr>
          <a:xfrm>
            <a:off x="166506" y="6660232"/>
            <a:ext cx="6547478" cy="2376064"/>
            <a:chOff x="166506" y="6660232"/>
            <a:chExt cx="6547478" cy="2376064"/>
          </a:xfrm>
        </p:grpSpPr>
        <p:pic>
          <p:nvPicPr>
            <p:cNvPr id="9" name="Picture 2" descr="G:\1 REVISTA AyCA al 06JUL2020\N°18-19\N° 18 enero-junio 2018 al 08DIC2018\1 REVISTA Números Anteriores\1 NÚMEROS PUBLICADOS\N° 16-17\1 N° 16-17 al 05OCT2017\Portada N° 16-17\PORTADA ALIMENTOS 8.5x11 02OCT2017-0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1978" y="6660232"/>
              <a:ext cx="1669110" cy="2160000"/>
            </a:xfrm>
            <a:prstGeom prst="rect">
              <a:avLst/>
            </a:prstGeom>
            <a:noFill/>
          </p:spPr>
        </p:pic>
        <p:pic>
          <p:nvPicPr>
            <p:cNvPr id="10" name="Picture 2" descr="G:\1 REVISTA AyCA al 06JUL2020\N°18-19\N° 18 enero-junio 2018 al 08DIC2018\En Revisión al 08DIC2018\APROBADOS\1 Portada Contraportada\1A Portada RAyCA N° 18-1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0602" y="6948264"/>
              <a:ext cx="1390286" cy="1800000"/>
            </a:xfrm>
            <a:prstGeom prst="rect">
              <a:avLst/>
            </a:prstGeom>
            <a:noFill/>
          </p:spPr>
        </p:pic>
        <p:pic>
          <p:nvPicPr>
            <p:cNvPr id="11" name="Picture 3" descr="G:\1 REVISTA AyCA al 06JUL2020\N°18-19\N° 18 enero-junio 2018 al 06NOV2018\1 REVISTA Números Anteriores\Enviar a Ely\N°8-9\1 PORTADA N° 8 y 9 29NOV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06" y="7236296"/>
              <a:ext cx="1390286" cy="1800000"/>
            </a:xfrm>
            <a:prstGeom prst="rect">
              <a:avLst/>
            </a:prstGeom>
            <a:noFill/>
          </p:spPr>
        </p:pic>
        <p:pic>
          <p:nvPicPr>
            <p:cNvPr id="12" name="Picture 2" descr="F:\1 REVISTA AyCA al 28ENE2020\N°20-21 al 28ENE2020\1APROBADOS Plagiarism\1 PORTADA CONTRAPORTADA\1A Portada Ciencia de los Alimentos corregida 24ENE2020.jpg"/>
            <p:cNvPicPr>
              <a:picLocks noChangeAspect="1" noChangeArrowheads="1"/>
            </p:cNvPicPr>
            <p:nvPr/>
          </p:nvPicPr>
          <p:blipFill>
            <a:blip r:embed="rId2" cstate="print"/>
            <a:srcRect l="2072" t="1616" r="2071" b="1616"/>
            <a:stretch>
              <a:fillRect/>
            </a:stretch>
          </p:blipFill>
          <p:spPr bwMode="auto">
            <a:xfrm>
              <a:off x="5301208" y="7236296"/>
              <a:ext cx="1412776" cy="1800000"/>
            </a:xfrm>
            <a:prstGeom prst="rect">
              <a:avLst/>
            </a:prstGeom>
            <a:noFill/>
          </p:spPr>
        </p:pic>
        <p:pic>
          <p:nvPicPr>
            <p:cNvPr id="13" name="Picture 5" descr="G:\1 REVISTA AyCA al 06JUL2020\N°18-19\N° 18 enero-junio 2018 al 06NOV2018\1 REVISTA Números Anteriores\1 NÚMEROS PUBLICADOS\N° 13\1 N° 13 al 31MZO2016\1 N° 13 Edición Final al 31MZO2016\1 PORTADA Año 7, N° 1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65104" y="7020272"/>
              <a:ext cx="1335475" cy="1800000"/>
            </a:xfrm>
            <a:prstGeom prst="rect">
              <a:avLst/>
            </a:prstGeom>
            <a:noFill/>
          </p:spPr>
        </p:pic>
      </p:grpSp>
      <p:sp>
        <p:nvSpPr>
          <p:cNvPr id="14" name="13 CuadroTexto"/>
          <p:cNvSpPr txBox="1"/>
          <p:nvPr/>
        </p:nvSpPr>
        <p:spPr>
          <a:xfrm>
            <a:off x="0" y="60841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ESTAMOS EN TRANSICIÓN A LA VERSIÓN ELECTRÓNICA</a:t>
            </a: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15 Pentágono"/>
          <p:cNvSpPr/>
          <p:nvPr/>
        </p:nvSpPr>
        <p:spPr>
          <a:xfrm>
            <a:off x="360040" y="4572000"/>
            <a:ext cx="2060848" cy="1008112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332656" y="4644008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</a:rPr>
              <a:t>INSTRUCCIONES PARA LOS AUTORES</a:t>
            </a:r>
          </a:p>
          <a:p>
            <a:r>
              <a:rPr lang="es-ES" sz="1400" dirty="0" smtClean="0">
                <a:solidFill>
                  <a:srgbClr val="FFC000"/>
                </a:solidFill>
              </a:rPr>
              <a:t>DESCARGA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41</Words>
  <Application>Microsoft Office PowerPoint</Application>
  <PresentationFormat>Carta (216 x 279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LA REVISTA      N º 22                                                  ISSN 2007-7076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Campos</dc:creator>
  <cp:lastModifiedBy>Carlos Campos</cp:lastModifiedBy>
  <cp:revision>15</cp:revision>
  <dcterms:created xsi:type="dcterms:W3CDTF">2020-07-06T21:55:56Z</dcterms:created>
  <dcterms:modified xsi:type="dcterms:W3CDTF">2020-07-07T19:06:52Z</dcterms:modified>
</cp:coreProperties>
</file>